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436A-11F5-4232-8550-0F1E7478CD30}" type="datetimeFigureOut">
              <a:rPr lang="he-IL" smtClean="0"/>
              <a:t>כ"ה/אדר ב/תשפ"ד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C26E-BAB1-4A44-9135-53B78D0E480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436A-11F5-4232-8550-0F1E7478CD30}" type="datetimeFigureOut">
              <a:rPr lang="he-IL" smtClean="0"/>
              <a:t>כ"ה/אדר ב/תשפ"ד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C26E-BAB1-4A44-9135-53B78D0E480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436A-11F5-4232-8550-0F1E7478CD30}" type="datetimeFigureOut">
              <a:rPr lang="he-IL" smtClean="0"/>
              <a:t>כ"ה/אדר ב/תשפ"ד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C26E-BAB1-4A44-9135-53B78D0E480B}" type="slidenum">
              <a:rPr lang="he-IL" smtClean="0"/>
              <a:t>‹#›</a:t>
            </a:fld>
            <a:endParaRPr lang="he-I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436A-11F5-4232-8550-0F1E7478CD30}" type="datetimeFigureOut">
              <a:rPr lang="he-IL" smtClean="0"/>
              <a:t>כ"ה/אדר ב/תשפ"ד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C26E-BAB1-4A44-9135-53B78D0E480B}" type="slidenum">
              <a:rPr lang="he-IL" smtClean="0"/>
              <a:t>‹#›</a:t>
            </a:fld>
            <a:endParaRPr lang="he-I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436A-11F5-4232-8550-0F1E7478CD30}" type="datetimeFigureOut">
              <a:rPr lang="he-IL" smtClean="0"/>
              <a:t>כ"ה/אדר ב/תשפ"ד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C26E-BAB1-4A44-9135-53B78D0E480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436A-11F5-4232-8550-0F1E7478CD30}" type="datetimeFigureOut">
              <a:rPr lang="he-IL" smtClean="0"/>
              <a:t>כ"ה/אדר ב/תשפ"ד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C26E-BAB1-4A44-9135-53B78D0E480B}" type="slidenum">
              <a:rPr lang="he-IL" smtClean="0"/>
              <a:t>‹#›</a:t>
            </a:fld>
            <a:endParaRPr lang="he-I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436A-11F5-4232-8550-0F1E7478CD30}" type="datetimeFigureOut">
              <a:rPr lang="he-IL" smtClean="0"/>
              <a:t>כ"ה/אדר ב/תשפ"ד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C26E-BAB1-4A44-9135-53B78D0E480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436A-11F5-4232-8550-0F1E7478CD30}" type="datetimeFigureOut">
              <a:rPr lang="he-IL" smtClean="0"/>
              <a:t>כ"ה/אדר ב/תשפ"ד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C26E-BAB1-4A44-9135-53B78D0E480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436A-11F5-4232-8550-0F1E7478CD30}" type="datetimeFigureOut">
              <a:rPr lang="he-IL" smtClean="0"/>
              <a:t>כ"ה/אדר ב/תשפ"ד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C26E-BAB1-4A44-9135-53B78D0E480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436A-11F5-4232-8550-0F1E7478CD30}" type="datetimeFigureOut">
              <a:rPr lang="he-IL" smtClean="0"/>
              <a:t>כ"ה/אדר ב/תשפ"ד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C26E-BAB1-4A44-9135-53B78D0E480B}" type="slidenum">
              <a:rPr lang="he-IL" smtClean="0"/>
              <a:t>‹#›</a:t>
            </a:fld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436A-11F5-4232-8550-0F1E7478CD30}" type="datetimeFigureOut">
              <a:rPr lang="he-IL" smtClean="0"/>
              <a:t>כ"ה/אדר ב/תשפ"ד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C26E-BAB1-4A44-9135-53B78D0E480B}" type="slidenum">
              <a:rPr lang="he-IL" smtClean="0"/>
              <a:t>‹#›</a:t>
            </a:fld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C4A436A-11F5-4232-8550-0F1E7478CD30}" type="datetimeFigureOut">
              <a:rPr lang="he-IL" smtClean="0"/>
              <a:t>כ"ה/אדר ב/תשפ"ד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24CC26E-BAB1-4A44-9135-53B78D0E480B}" type="slidenum">
              <a:rPr lang="he-IL" smtClean="0"/>
              <a:t>‹#›</a:t>
            </a:fld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yalik@adam-ma.co.i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 5"/>
          <p:cNvSpPr/>
          <p:nvPr/>
        </p:nvSpPr>
        <p:spPr>
          <a:xfrm>
            <a:off x="827584" y="1458644"/>
            <a:ext cx="74888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e-IL" sz="2400" b="1" dirty="0"/>
          </a:p>
          <a:p>
            <a:pPr algn="ctr"/>
            <a:r>
              <a:rPr lang="he-IL" sz="2400" b="1" dirty="0"/>
              <a:t>איש/ת מדעי הסביבה</a:t>
            </a:r>
            <a:r>
              <a:rPr lang="he-IL" sz="2400" dirty="0"/>
              <a:t> </a:t>
            </a:r>
            <a:r>
              <a:rPr lang="he-IL" sz="2400" b="1" dirty="0"/>
              <a:t>/ גיאולוגיה</a:t>
            </a:r>
            <a:endParaRPr lang="en-US" sz="2400" b="1" dirty="0"/>
          </a:p>
          <a:p>
            <a:r>
              <a:rPr lang="he-IL" sz="2000" dirty="0"/>
              <a:t>  </a:t>
            </a:r>
          </a:p>
          <a:p>
            <a:pPr algn="ctr"/>
            <a:r>
              <a:rPr lang="he-IL" sz="2000" b="1" dirty="0"/>
              <a:t>לסיוע בתחום זיהום קרקע </a:t>
            </a:r>
            <a:r>
              <a:rPr lang="he-IL" sz="2000" b="1"/>
              <a:t>ותכנון סביבתי</a:t>
            </a:r>
            <a:endParaRPr lang="en-US" sz="2000" dirty="0"/>
          </a:p>
          <a:p>
            <a:pPr algn="ctr"/>
            <a:r>
              <a:rPr lang="he-IL" sz="2000" b="1" dirty="0"/>
              <a:t>המשרה מוצעת לסטודנט/ית משנה ג ומעלה בתואר ראשון או בשלבי התואר השני. תיתכן קליטה במשרה מלאה בעתיד.</a:t>
            </a:r>
          </a:p>
          <a:p>
            <a:pPr algn="ctr"/>
            <a:r>
              <a:rPr lang="he-IL" sz="2000" b="1" dirty="0"/>
              <a:t>המשרד ממוקם באזור המרכז.</a:t>
            </a:r>
            <a:endParaRPr lang="en-US" sz="2000" dirty="0"/>
          </a:p>
          <a:p>
            <a:endParaRPr lang="he-IL" sz="2000" dirty="0"/>
          </a:p>
          <a:p>
            <a:endParaRPr lang="he-IL" sz="2000" dirty="0"/>
          </a:p>
          <a:p>
            <a:endParaRPr lang="he-IL" sz="2000" dirty="0"/>
          </a:p>
          <a:p>
            <a:endParaRPr lang="en-US" sz="2000" dirty="0"/>
          </a:p>
          <a:p>
            <a:endParaRPr lang="he-IL" sz="2800" dirty="0"/>
          </a:p>
          <a:p>
            <a:r>
              <a:rPr lang="he-IL" sz="2800" dirty="0"/>
              <a:t>נא לשלוח קו"ח למייל:     </a:t>
            </a:r>
            <a:r>
              <a:rPr lang="en-US" sz="2800" u="sng" dirty="0">
                <a:hlinkClick r:id="rId2"/>
              </a:rPr>
              <a:t>yalik@adam-ma.co.il</a:t>
            </a:r>
            <a:endParaRPr lang="en-US" sz="2800" dirty="0"/>
          </a:p>
          <a:p>
            <a:r>
              <a:rPr lang="en-US" sz="2400" dirty="0"/>
              <a:t>       </a:t>
            </a:r>
          </a:p>
        </p:txBody>
      </p:sp>
      <p:pic>
        <p:nvPicPr>
          <p:cNvPr id="8" name="תמונה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796483"/>
            <a:ext cx="3331247" cy="1353319"/>
          </a:xfrm>
          <a:prstGeom prst="rect">
            <a:avLst/>
          </a:prstGeom>
        </p:spPr>
      </p:pic>
      <p:sp>
        <p:nvSpPr>
          <p:cNvPr id="9" name="מלבן 8"/>
          <p:cNvSpPr/>
          <p:nvPr/>
        </p:nvSpPr>
        <p:spPr>
          <a:xfrm>
            <a:off x="827584" y="332656"/>
            <a:ext cx="7488832" cy="13849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he-IL" sz="2800" b="1" dirty="0"/>
              <a:t>4/2024</a:t>
            </a:r>
          </a:p>
          <a:p>
            <a:pPr algn="ctr"/>
            <a:r>
              <a:rPr lang="he-IL" sz="2800" b="1" dirty="0"/>
              <a:t>למשרד אדמה – מדעי הסביבה והגיאולוגיה בע"מ </a:t>
            </a:r>
          </a:p>
          <a:p>
            <a:pPr algn="ctr"/>
            <a:r>
              <a:rPr lang="he-IL" sz="2800" b="1" dirty="0"/>
              <a:t>דרוש/ה למשרה חלקית:</a:t>
            </a:r>
          </a:p>
        </p:txBody>
      </p:sp>
    </p:spTree>
    <p:extLst>
      <p:ext uri="{BB962C8B-B14F-4D97-AF65-F5344CB8AC3E}">
        <p14:creationId xmlns:p14="http://schemas.microsoft.com/office/powerpoint/2010/main" val="33353229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צורת גל">
  <a:themeElements>
    <a:clrScheme name="צורת גל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צורת גל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צורת גל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</TotalTime>
  <Words>67</Words>
  <Application>Microsoft Office PowerPoint</Application>
  <PresentationFormat>‫הצגה על המסך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Candara</vt:lpstr>
      <vt:lpstr>Symbol</vt:lpstr>
      <vt:lpstr>צורת גל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Aya Cohen Golan</dc:creator>
  <cp:lastModifiedBy>מוריה מדר</cp:lastModifiedBy>
  <cp:revision>8</cp:revision>
  <dcterms:created xsi:type="dcterms:W3CDTF">2019-03-24T12:06:05Z</dcterms:created>
  <dcterms:modified xsi:type="dcterms:W3CDTF">2024-04-04T06:10:07Z</dcterms:modified>
</cp:coreProperties>
</file>